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0E7"/>
    <a:srgbClr val="FF33EA"/>
    <a:srgbClr val="FF3FEB"/>
    <a:srgbClr val="FF30F1"/>
    <a:srgbClr val="FFDB48"/>
    <a:srgbClr val="FF18DE"/>
    <a:srgbClr val="D248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7178" autoAdjust="0"/>
    <p:restoredTop sz="99825" autoAdjust="0"/>
  </p:normalViewPr>
  <p:slideViewPr>
    <p:cSldViewPr snapToGrid="0" snapToObjects="1">
      <p:cViewPr varScale="1">
        <p:scale>
          <a:sx n="69" d="100"/>
          <a:sy n="69" d="100"/>
        </p:scale>
        <p:origin x="-2816" y="-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7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01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26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3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70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14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5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64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29F4-E837-9542-9BFF-982A19D5661D}" type="datetimeFigureOut">
              <a:rPr lang="en-US" smtClean="0"/>
              <a:t>3/21/16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C0992-D906-D441-82D8-19B8674B26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 rot="5400000">
            <a:off x="3695321" y="5984773"/>
            <a:ext cx="381754" cy="7772401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26028" y="0"/>
            <a:ext cx="446372" cy="10058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3736378" y="-3736377"/>
            <a:ext cx="299641" cy="7772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0"/>
            <a:ext cx="378430" cy="10058400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94614" y="4558873"/>
            <a:ext cx="6931414" cy="3220706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classical dancers.png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F18DE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440" y="4834947"/>
            <a:ext cx="2896404" cy="2896404"/>
          </a:xfrm>
          <a:prstGeom prst="rect">
            <a:avLst/>
          </a:prstGeom>
        </p:spPr>
      </p:pic>
      <p:pic>
        <p:nvPicPr>
          <p:cNvPr id="24" name="Picture 23" descr="goofy danc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3166">
            <a:off x="4846617" y="5000563"/>
            <a:ext cx="1275818" cy="180234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964" y="938660"/>
            <a:ext cx="6414587" cy="2429477"/>
          </a:xfrm>
          <a:prstGeom prst="rect">
            <a:avLst/>
          </a:prstGeom>
          <a:noFill/>
        </p:spPr>
        <p:txBody>
          <a:bodyPr wrap="none" rtlCol="0">
            <a:prstTxWarp prst="textDeflateBottom">
              <a:avLst>
                <a:gd name="adj" fmla="val 57207"/>
              </a:avLst>
            </a:prstTxWarp>
            <a:spAutoFit/>
          </a:bodyPr>
          <a:lstStyle/>
          <a:p>
            <a:pPr algn="ctr"/>
            <a:r>
              <a:rPr lang="en-US" sz="2800" b="1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solidFill>
                  <a:srgbClr val="3366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man Old Style"/>
                <a:cs typeface="Bookman Old Style"/>
              </a:rPr>
              <a:t>Dance and Fair/Fare</a:t>
            </a:r>
          </a:p>
          <a:p>
            <a:pPr algn="ctr"/>
            <a:r>
              <a:rPr lang="en-US" b="1" dirty="0" smtClean="0">
                <a:latin typeface="Bookman Old Style"/>
                <a:cs typeface="Bookman Old Style"/>
              </a:rPr>
              <a:t>for Bread &amp; Roses</a:t>
            </a:r>
          </a:p>
          <a:p>
            <a:pPr algn="ctr"/>
            <a:r>
              <a:rPr lang="en-US" b="1" dirty="0" smtClean="0">
                <a:latin typeface="Bookman Old Style"/>
                <a:cs typeface="Bookman Old Style"/>
              </a:rPr>
              <a:t>Community Fund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6727" y="2598075"/>
            <a:ext cx="6180197" cy="1820320"/>
          </a:xfrm>
          <a:prstGeom prst="rect">
            <a:avLst/>
          </a:prstGeom>
          <a:noFill/>
        </p:spPr>
        <p:txBody>
          <a:bodyPr wrap="none" rtlCol="0">
            <a:prstTxWarp prst="textDeflateTop">
              <a:avLst>
                <a:gd name="adj" fmla="val 19300"/>
              </a:avLst>
            </a:prstTxWarp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18DE"/>
                </a:solidFill>
                <a:latin typeface="Bookman Old Style"/>
                <a:cs typeface="Bookman Old Style"/>
              </a:rPr>
              <a:t>Germantown Life Enrichment Center</a:t>
            </a:r>
          </a:p>
          <a:p>
            <a:pPr algn="ctr"/>
            <a:r>
              <a:rPr lang="en-US" sz="3200" b="1" dirty="0" smtClean="0">
                <a:latin typeface="Bookman Old Style"/>
                <a:cs typeface="Bookman Old Style"/>
              </a:rPr>
              <a:t>Saturday April 30 </a:t>
            </a:r>
          </a:p>
          <a:p>
            <a:pPr algn="ctr"/>
            <a:r>
              <a:rPr lang="en-US" b="1" dirty="0" smtClean="0">
                <a:latin typeface="Bookman Old Style"/>
                <a:cs typeface="Bookman Old Style"/>
              </a:rPr>
              <a:t>7 – 10 PM</a:t>
            </a:r>
            <a:endParaRPr lang="en-US" b="1" dirty="0">
              <a:latin typeface="Bookman Old Style"/>
              <a:cs typeface="Bookman Old Styl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824" y="7871604"/>
            <a:ext cx="6879668" cy="646331"/>
          </a:xfrm>
          <a:prstGeom prst="rect">
            <a:avLst/>
          </a:prstGeom>
          <a:noFill/>
        </p:spPr>
        <p:txBody>
          <a:bodyPr wrap="square" rtlCol="0">
            <a:prstTxWarp prst="textDeflateTop">
              <a:avLst>
                <a:gd name="adj" fmla="val 31286"/>
              </a:avLst>
            </a:prstTxWarp>
            <a:spAutoFit/>
          </a:bodyPr>
          <a:lstStyle/>
          <a:p>
            <a:pPr algn="ctr"/>
            <a:r>
              <a:rPr lang="en-US" sz="2400" b="1" dirty="0" smtClean="0">
                <a:latin typeface="Bookman Old Style"/>
                <a:cs typeface="Bookman Old Style"/>
              </a:rPr>
              <a:t>Meet volunteers, visionaries and vendors</a:t>
            </a:r>
          </a:p>
          <a:p>
            <a:pPr algn="ctr"/>
            <a:r>
              <a:rPr lang="en-US" sz="2400" b="1" dirty="0">
                <a:latin typeface="Bookman Old Style"/>
                <a:cs typeface="Bookman Old Style"/>
              </a:rPr>
              <a:t>a</a:t>
            </a:r>
            <a:r>
              <a:rPr lang="en-US" sz="2400" b="1" dirty="0" smtClean="0">
                <a:latin typeface="Bookman Old Style"/>
                <a:cs typeface="Bookman Old Style"/>
              </a:rPr>
              <a:t>nd DANCE</a:t>
            </a:r>
            <a:endParaRPr lang="en-US" sz="2400" b="1" dirty="0">
              <a:latin typeface="Bookman Old Style"/>
              <a:cs typeface="Bookman Old Sty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7512" y="8746755"/>
            <a:ext cx="34163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/>
                <a:cs typeface="Bookman Old Style"/>
              </a:rPr>
              <a:t>$10, Children Free</a:t>
            </a:r>
          </a:p>
          <a:p>
            <a:pPr algn="ctr"/>
            <a:r>
              <a:rPr lang="en-US" sz="1600" b="1" dirty="0" smtClean="0">
                <a:latin typeface="Bookman Old Style"/>
                <a:cs typeface="Bookman Old Style"/>
              </a:rPr>
              <a:t>5722 Greene St., Free Parking</a:t>
            </a:r>
          </a:p>
          <a:p>
            <a:pPr algn="ctr"/>
            <a:r>
              <a:rPr lang="en-US" sz="1600" b="1" dirty="0" smtClean="0">
                <a:latin typeface="Bookman Old Style"/>
                <a:cs typeface="Bookman Old Style"/>
              </a:rPr>
              <a:t>For info, call 215-438-6106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44607" y="2356475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Bookman Old Style"/>
                <a:cs typeface="Bookman Old Style"/>
              </a:rPr>
              <a:t>at</a:t>
            </a:r>
            <a:endParaRPr lang="en-US" sz="2000" dirty="0">
              <a:latin typeface="Bookman Old Style"/>
              <a:cs typeface="Bookman Old Style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326028" y="552154"/>
            <a:ext cx="0" cy="877924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78430" y="552154"/>
            <a:ext cx="0" cy="8779244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70621" y="299641"/>
            <a:ext cx="6631701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20301" y="9661690"/>
            <a:ext cx="6631701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Picture 16" descr="RiG7re8LT.png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30F1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31" y="48808"/>
            <a:ext cx="817152" cy="896261"/>
          </a:xfrm>
          <a:prstGeom prst="rect">
            <a:avLst/>
          </a:prstGeom>
        </p:spPr>
      </p:pic>
      <p:pic>
        <p:nvPicPr>
          <p:cNvPr id="18" name="Picture 17" descr="RiG7re8LT.png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3FEB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446" y="73621"/>
            <a:ext cx="817152" cy="896261"/>
          </a:xfrm>
          <a:prstGeom prst="rect">
            <a:avLst/>
          </a:prstGeom>
        </p:spPr>
      </p:pic>
      <p:pic>
        <p:nvPicPr>
          <p:cNvPr id="19" name="Picture 18" descr="RiG7re8LT.png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40E7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1695" y="8982381"/>
            <a:ext cx="817152" cy="896261"/>
          </a:xfrm>
          <a:prstGeom prst="rect">
            <a:avLst/>
          </a:prstGeom>
        </p:spPr>
      </p:pic>
      <p:pic>
        <p:nvPicPr>
          <p:cNvPr id="20" name="Picture 19" descr="RiG7re8LT.png"/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FF33EA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45" y="8982381"/>
            <a:ext cx="817152" cy="896261"/>
          </a:xfrm>
          <a:prstGeom prst="rect">
            <a:avLst/>
          </a:prstGeom>
        </p:spPr>
      </p:pic>
      <p:pic>
        <p:nvPicPr>
          <p:cNvPr id="21" name="Picture 20" descr="breakdancers man and woman.jpg"/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FFDB48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3509">
            <a:off x="570620" y="4805004"/>
            <a:ext cx="2358727" cy="1896417"/>
          </a:xfrm>
          <a:prstGeom prst="rect">
            <a:avLst/>
          </a:prstGeom>
        </p:spPr>
      </p:pic>
      <p:pic>
        <p:nvPicPr>
          <p:cNvPr id="23" name="Picture 22" descr="goofy danc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43166">
            <a:off x="5847628" y="4835619"/>
            <a:ext cx="1275818" cy="1802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100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Sketchbook.thmx</Template>
  <TotalTime>72</TotalTime>
  <Words>52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 Seaver</dc:creator>
  <cp:lastModifiedBy>JoAnn Seaver</cp:lastModifiedBy>
  <cp:revision>9</cp:revision>
  <dcterms:created xsi:type="dcterms:W3CDTF">2016-03-22T00:47:04Z</dcterms:created>
  <dcterms:modified xsi:type="dcterms:W3CDTF">2016-03-22T01:59:54Z</dcterms:modified>
</cp:coreProperties>
</file>